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373" r:id="rId3"/>
    <p:sldId id="375" r:id="rId4"/>
    <p:sldId id="350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8" r:id="rId17"/>
    <p:sldId id="387" r:id="rId18"/>
    <p:sldId id="389" r:id="rId19"/>
    <p:sldId id="390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6"/>
    <a:srgbClr val="EF8F90"/>
    <a:srgbClr val="B8DF9B"/>
    <a:srgbClr val="C6D767"/>
    <a:srgbClr val="A21C25"/>
    <a:srgbClr val="D4596D"/>
    <a:srgbClr val="79262B"/>
    <a:srgbClr val="9F1C27"/>
    <a:srgbClr val="2F58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>
      <p:cViewPr varScale="1">
        <p:scale>
          <a:sx n="101" d="100"/>
          <a:sy n="101" d="100"/>
        </p:scale>
        <p:origin x="63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572B-09EF-4512-B05B-F4615EF99A8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6EB17-CCBE-4E14-821D-0209F7F61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7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302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12AE5CA-764D-4264-A68F-60982AB580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A9249B-7594-4513-955F-BA75E589D2A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0225FF-C8B8-43F1-A366-9D93D414A2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67494"/>
            <a:ext cx="79928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6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304B87-E617-412E-A5E9-FBC25D0B46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267494"/>
            <a:ext cx="72008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AA5867-8136-483C-AF7E-2C3B346B5D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39502"/>
            <a:ext cx="74168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21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20093A-7E5A-4402-A171-39916AEC05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9572" y="339502"/>
            <a:ext cx="770485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3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8C708C-C53A-4F40-B8A8-F4831BCEB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267494"/>
            <a:ext cx="763284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0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9333DB-3B2D-419D-93D5-5667FA7CA2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411510"/>
            <a:ext cx="777686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101A3F-87EB-49C9-9545-477032CAF480}"/>
              </a:ext>
            </a:extLst>
          </p:cNvPr>
          <p:cNvPicPr/>
          <p:nvPr/>
        </p:nvPicPr>
        <p:blipFill rotWithShape="1">
          <a:blip r:embed="rId2"/>
          <a:srcRect l="3153"/>
          <a:stretch/>
        </p:blipFill>
        <p:spPr>
          <a:xfrm>
            <a:off x="701570" y="159482"/>
            <a:ext cx="774086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2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3578BF-6224-4370-99E4-C393D7845B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218266"/>
            <a:ext cx="7560840" cy="470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73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ECAAB2-BC96-4EA6-A98D-60402B086E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39502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9D92AD-AD6D-42F1-A8B5-4A40A15276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339502"/>
            <a:ext cx="799288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33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89ABBD-CB5F-4800-A2DD-74570E3A7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67494"/>
            <a:ext cx="80648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6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6641" y="1448038"/>
            <a:ext cx="6409492" cy="1194911"/>
          </a:xfrm>
          <a:custGeom>
            <a:avLst/>
            <a:gdLst/>
            <a:ahLst/>
            <a:cxnLst/>
            <a:rect l="l" t="t" r="r" b="b"/>
            <a:pathLst>
              <a:path w="7888605" h="1470660">
                <a:moveTo>
                  <a:pt x="0" y="1470659"/>
                </a:moveTo>
                <a:lnTo>
                  <a:pt x="7888224" y="1470659"/>
                </a:lnTo>
                <a:lnTo>
                  <a:pt x="7888224" y="0"/>
                </a:lnTo>
                <a:lnTo>
                  <a:pt x="0" y="0"/>
                </a:lnTo>
                <a:lnTo>
                  <a:pt x="0" y="147065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" name="object 3"/>
          <p:cNvSpPr/>
          <p:nvPr/>
        </p:nvSpPr>
        <p:spPr>
          <a:xfrm>
            <a:off x="5747099" y="1850470"/>
            <a:ext cx="752856" cy="798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" name="object 4"/>
          <p:cNvSpPr/>
          <p:nvPr/>
        </p:nvSpPr>
        <p:spPr>
          <a:xfrm>
            <a:off x="6814471" y="1677115"/>
            <a:ext cx="754094" cy="972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5" name="object 5"/>
          <p:cNvSpPr/>
          <p:nvPr/>
        </p:nvSpPr>
        <p:spPr>
          <a:xfrm>
            <a:off x="1473898" y="1955722"/>
            <a:ext cx="3957447" cy="693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6" name="object 6"/>
          <p:cNvSpPr/>
          <p:nvPr/>
        </p:nvSpPr>
        <p:spPr>
          <a:xfrm>
            <a:off x="5785177" y="1872367"/>
            <a:ext cx="676394" cy="769778"/>
          </a:xfrm>
          <a:custGeom>
            <a:avLst/>
            <a:gdLst/>
            <a:ahLst/>
            <a:cxnLst/>
            <a:rect l="l" t="t" r="r" b="b"/>
            <a:pathLst>
              <a:path w="832484" h="947419">
                <a:moveTo>
                  <a:pt x="0" y="947013"/>
                </a:moveTo>
                <a:lnTo>
                  <a:pt x="832065" y="947013"/>
                </a:lnTo>
                <a:lnTo>
                  <a:pt x="832065" y="0"/>
                </a:lnTo>
                <a:lnTo>
                  <a:pt x="0" y="0"/>
                </a:lnTo>
                <a:lnTo>
                  <a:pt x="0" y="947013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7" name="object 7"/>
          <p:cNvSpPr/>
          <p:nvPr/>
        </p:nvSpPr>
        <p:spPr>
          <a:xfrm>
            <a:off x="5785177" y="1872367"/>
            <a:ext cx="676394" cy="769778"/>
          </a:xfrm>
          <a:custGeom>
            <a:avLst/>
            <a:gdLst/>
            <a:ahLst/>
            <a:cxnLst/>
            <a:rect l="l" t="t" r="r" b="b"/>
            <a:pathLst>
              <a:path w="832484" h="947419">
                <a:moveTo>
                  <a:pt x="0" y="947013"/>
                </a:moveTo>
                <a:lnTo>
                  <a:pt x="832065" y="947013"/>
                </a:lnTo>
                <a:lnTo>
                  <a:pt x="832065" y="0"/>
                </a:lnTo>
                <a:lnTo>
                  <a:pt x="0" y="0"/>
                </a:lnTo>
                <a:lnTo>
                  <a:pt x="0" y="94701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8" name="object 8"/>
          <p:cNvSpPr/>
          <p:nvPr/>
        </p:nvSpPr>
        <p:spPr>
          <a:xfrm>
            <a:off x="6853373" y="1699908"/>
            <a:ext cx="676394" cy="942102"/>
          </a:xfrm>
          <a:custGeom>
            <a:avLst/>
            <a:gdLst/>
            <a:ahLst/>
            <a:cxnLst/>
            <a:rect l="l" t="t" r="r" b="b"/>
            <a:pathLst>
              <a:path w="832484" h="1159510">
                <a:moveTo>
                  <a:pt x="0" y="1159268"/>
                </a:moveTo>
                <a:lnTo>
                  <a:pt x="832065" y="1159268"/>
                </a:lnTo>
                <a:lnTo>
                  <a:pt x="832065" y="0"/>
                </a:lnTo>
                <a:lnTo>
                  <a:pt x="0" y="0"/>
                </a:lnTo>
                <a:lnTo>
                  <a:pt x="0" y="1159268"/>
                </a:lnTo>
                <a:close/>
              </a:path>
            </a:pathLst>
          </a:custGeom>
          <a:solidFill>
            <a:srgbClr val="DAB8B8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9" name="object 9"/>
          <p:cNvSpPr/>
          <p:nvPr/>
        </p:nvSpPr>
        <p:spPr>
          <a:xfrm>
            <a:off x="6853373" y="1699908"/>
            <a:ext cx="676394" cy="942102"/>
          </a:xfrm>
          <a:custGeom>
            <a:avLst/>
            <a:gdLst/>
            <a:ahLst/>
            <a:cxnLst/>
            <a:rect l="l" t="t" r="r" b="b"/>
            <a:pathLst>
              <a:path w="832484" h="1159510">
                <a:moveTo>
                  <a:pt x="0" y="1159268"/>
                </a:moveTo>
                <a:lnTo>
                  <a:pt x="832065" y="1159268"/>
                </a:lnTo>
                <a:lnTo>
                  <a:pt x="832065" y="0"/>
                </a:lnTo>
                <a:lnTo>
                  <a:pt x="0" y="0"/>
                </a:lnTo>
                <a:lnTo>
                  <a:pt x="0" y="115926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0" name="object 10"/>
          <p:cNvSpPr/>
          <p:nvPr/>
        </p:nvSpPr>
        <p:spPr>
          <a:xfrm>
            <a:off x="1512337" y="2442972"/>
            <a:ext cx="676394" cy="199152"/>
          </a:xfrm>
          <a:custGeom>
            <a:avLst/>
            <a:gdLst/>
            <a:ahLst/>
            <a:cxnLst/>
            <a:rect l="l" t="t" r="r" b="b"/>
            <a:pathLst>
              <a:path w="832485" h="245110">
                <a:moveTo>
                  <a:pt x="832040" y="0"/>
                </a:moveTo>
                <a:lnTo>
                  <a:pt x="0" y="0"/>
                </a:lnTo>
                <a:lnTo>
                  <a:pt x="0" y="244728"/>
                </a:lnTo>
                <a:lnTo>
                  <a:pt x="832040" y="244728"/>
                </a:lnTo>
                <a:lnTo>
                  <a:pt x="832040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1" name="object 11"/>
          <p:cNvSpPr/>
          <p:nvPr/>
        </p:nvSpPr>
        <p:spPr>
          <a:xfrm>
            <a:off x="2580894" y="2217611"/>
            <a:ext cx="676394" cy="424616"/>
          </a:xfrm>
          <a:custGeom>
            <a:avLst/>
            <a:gdLst/>
            <a:ahLst/>
            <a:cxnLst/>
            <a:rect l="l" t="t" r="r" b="b"/>
            <a:pathLst>
              <a:path w="832485" h="522605">
                <a:moveTo>
                  <a:pt x="832104" y="0"/>
                </a:moveTo>
                <a:lnTo>
                  <a:pt x="0" y="0"/>
                </a:lnTo>
                <a:lnTo>
                  <a:pt x="0" y="522096"/>
                </a:lnTo>
                <a:lnTo>
                  <a:pt x="832104" y="522096"/>
                </a:lnTo>
                <a:lnTo>
                  <a:pt x="832104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2" name="object 12"/>
          <p:cNvSpPr/>
          <p:nvPr/>
        </p:nvSpPr>
        <p:spPr>
          <a:xfrm>
            <a:off x="3648266" y="1978629"/>
            <a:ext cx="676394" cy="663496"/>
          </a:xfrm>
          <a:custGeom>
            <a:avLst/>
            <a:gdLst/>
            <a:ahLst/>
            <a:cxnLst/>
            <a:rect l="l" t="t" r="r" b="b"/>
            <a:pathLst>
              <a:path w="832485" h="816610">
                <a:moveTo>
                  <a:pt x="832103" y="0"/>
                </a:moveTo>
                <a:lnTo>
                  <a:pt x="0" y="0"/>
                </a:lnTo>
                <a:lnTo>
                  <a:pt x="0" y="816229"/>
                </a:lnTo>
                <a:lnTo>
                  <a:pt x="832103" y="816229"/>
                </a:lnTo>
                <a:lnTo>
                  <a:pt x="832103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3" name="object 13"/>
          <p:cNvSpPr/>
          <p:nvPr/>
        </p:nvSpPr>
        <p:spPr>
          <a:xfrm>
            <a:off x="4716876" y="2031873"/>
            <a:ext cx="676394" cy="610354"/>
          </a:xfrm>
          <a:custGeom>
            <a:avLst/>
            <a:gdLst/>
            <a:ahLst/>
            <a:cxnLst/>
            <a:rect l="l" t="t" r="r" b="b"/>
            <a:pathLst>
              <a:path w="832485" h="751205">
                <a:moveTo>
                  <a:pt x="832103" y="0"/>
                </a:moveTo>
                <a:lnTo>
                  <a:pt x="0" y="0"/>
                </a:lnTo>
                <a:lnTo>
                  <a:pt x="0" y="750696"/>
                </a:lnTo>
                <a:lnTo>
                  <a:pt x="832103" y="750696"/>
                </a:lnTo>
                <a:lnTo>
                  <a:pt x="832103" y="0"/>
                </a:lnTo>
                <a:close/>
              </a:path>
            </a:pathLst>
          </a:custGeom>
          <a:solidFill>
            <a:srgbClr val="9FACD2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4" name="object 14"/>
          <p:cNvSpPr/>
          <p:nvPr/>
        </p:nvSpPr>
        <p:spPr>
          <a:xfrm>
            <a:off x="1512337" y="2442972"/>
            <a:ext cx="676394" cy="199152"/>
          </a:xfrm>
          <a:custGeom>
            <a:avLst/>
            <a:gdLst/>
            <a:ahLst/>
            <a:cxnLst/>
            <a:rect l="l" t="t" r="r" b="b"/>
            <a:pathLst>
              <a:path w="832485" h="245110">
                <a:moveTo>
                  <a:pt x="0" y="0"/>
                </a:moveTo>
                <a:lnTo>
                  <a:pt x="832040" y="0"/>
                </a:lnTo>
                <a:lnTo>
                  <a:pt x="832040" y="244728"/>
                </a:lnTo>
                <a:lnTo>
                  <a:pt x="0" y="24472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5" name="object 15"/>
          <p:cNvSpPr/>
          <p:nvPr/>
        </p:nvSpPr>
        <p:spPr>
          <a:xfrm>
            <a:off x="2580894" y="2217611"/>
            <a:ext cx="676394" cy="424616"/>
          </a:xfrm>
          <a:custGeom>
            <a:avLst/>
            <a:gdLst/>
            <a:ahLst/>
            <a:cxnLst/>
            <a:rect l="l" t="t" r="r" b="b"/>
            <a:pathLst>
              <a:path w="832485" h="522605">
                <a:moveTo>
                  <a:pt x="0" y="0"/>
                </a:moveTo>
                <a:lnTo>
                  <a:pt x="832104" y="0"/>
                </a:lnTo>
                <a:lnTo>
                  <a:pt x="832104" y="522096"/>
                </a:lnTo>
                <a:lnTo>
                  <a:pt x="0" y="5220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6" name="object 16"/>
          <p:cNvSpPr/>
          <p:nvPr/>
        </p:nvSpPr>
        <p:spPr>
          <a:xfrm>
            <a:off x="3648266" y="1978629"/>
            <a:ext cx="676394" cy="663496"/>
          </a:xfrm>
          <a:custGeom>
            <a:avLst/>
            <a:gdLst/>
            <a:ahLst/>
            <a:cxnLst/>
            <a:rect l="l" t="t" r="r" b="b"/>
            <a:pathLst>
              <a:path w="832485" h="816610">
                <a:moveTo>
                  <a:pt x="0" y="0"/>
                </a:moveTo>
                <a:lnTo>
                  <a:pt x="832103" y="0"/>
                </a:lnTo>
                <a:lnTo>
                  <a:pt x="832103" y="816229"/>
                </a:lnTo>
                <a:lnTo>
                  <a:pt x="0" y="81622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7" name="object 17"/>
          <p:cNvSpPr/>
          <p:nvPr/>
        </p:nvSpPr>
        <p:spPr>
          <a:xfrm>
            <a:off x="4716876" y="2031873"/>
            <a:ext cx="676394" cy="610354"/>
          </a:xfrm>
          <a:custGeom>
            <a:avLst/>
            <a:gdLst/>
            <a:ahLst/>
            <a:cxnLst/>
            <a:rect l="l" t="t" r="r" b="b"/>
            <a:pathLst>
              <a:path w="832485" h="751205">
                <a:moveTo>
                  <a:pt x="0" y="0"/>
                </a:moveTo>
                <a:lnTo>
                  <a:pt x="832103" y="0"/>
                </a:lnTo>
                <a:lnTo>
                  <a:pt x="832103" y="750696"/>
                </a:lnTo>
                <a:lnTo>
                  <a:pt x="0" y="75069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8" name="object 18"/>
          <p:cNvSpPr/>
          <p:nvPr/>
        </p:nvSpPr>
        <p:spPr>
          <a:xfrm>
            <a:off x="1316641" y="1448038"/>
            <a:ext cx="0" cy="1194911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1470659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19" name="object 19"/>
          <p:cNvSpPr/>
          <p:nvPr/>
        </p:nvSpPr>
        <p:spPr>
          <a:xfrm>
            <a:off x="1295590" y="2642948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0" name="object 20"/>
          <p:cNvSpPr/>
          <p:nvPr/>
        </p:nvSpPr>
        <p:spPr>
          <a:xfrm>
            <a:off x="1295590" y="2376726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1" name="object 21"/>
          <p:cNvSpPr/>
          <p:nvPr/>
        </p:nvSpPr>
        <p:spPr>
          <a:xfrm>
            <a:off x="1295590" y="2111739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2" name="object 22"/>
          <p:cNvSpPr/>
          <p:nvPr/>
        </p:nvSpPr>
        <p:spPr>
          <a:xfrm>
            <a:off x="1295590" y="1846755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3" name="object 23"/>
          <p:cNvSpPr/>
          <p:nvPr/>
        </p:nvSpPr>
        <p:spPr>
          <a:xfrm>
            <a:off x="1295590" y="1580531"/>
            <a:ext cx="21153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90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4" name="object 24"/>
          <p:cNvSpPr/>
          <p:nvPr/>
        </p:nvSpPr>
        <p:spPr>
          <a:xfrm>
            <a:off x="1316641" y="2642948"/>
            <a:ext cx="6409492" cy="0"/>
          </a:xfrm>
          <a:custGeom>
            <a:avLst/>
            <a:gdLst/>
            <a:ahLst/>
            <a:cxnLst/>
            <a:rect l="l" t="t" r="r" b="b"/>
            <a:pathLst>
              <a:path w="7888605">
                <a:moveTo>
                  <a:pt x="0" y="0"/>
                </a:moveTo>
                <a:lnTo>
                  <a:pt x="78882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5" name="object 25"/>
          <p:cNvSpPr/>
          <p:nvPr/>
        </p:nvSpPr>
        <p:spPr>
          <a:xfrm>
            <a:off x="1316641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6" name="object 26"/>
          <p:cNvSpPr/>
          <p:nvPr/>
        </p:nvSpPr>
        <p:spPr>
          <a:xfrm>
            <a:off x="2384012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7" name="object 27"/>
          <p:cNvSpPr/>
          <p:nvPr/>
        </p:nvSpPr>
        <p:spPr>
          <a:xfrm>
            <a:off x="3452622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8" name="object 28"/>
          <p:cNvSpPr/>
          <p:nvPr/>
        </p:nvSpPr>
        <p:spPr>
          <a:xfrm>
            <a:off x="4521231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29" name="object 29"/>
          <p:cNvSpPr/>
          <p:nvPr/>
        </p:nvSpPr>
        <p:spPr>
          <a:xfrm>
            <a:off x="558860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0" name="object 30"/>
          <p:cNvSpPr/>
          <p:nvPr/>
        </p:nvSpPr>
        <p:spPr>
          <a:xfrm>
            <a:off x="665721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1" name="object 31"/>
          <p:cNvSpPr/>
          <p:nvPr/>
        </p:nvSpPr>
        <p:spPr>
          <a:xfrm>
            <a:off x="7725823" y="2642948"/>
            <a:ext cx="0" cy="4953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5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2" name="object 32"/>
          <p:cNvSpPr txBox="1"/>
          <p:nvPr/>
        </p:nvSpPr>
        <p:spPr>
          <a:xfrm>
            <a:off x="1656747" y="1992532"/>
            <a:ext cx="5730001" cy="966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7410"/>
            <a:r>
              <a:rPr sz="1300" b="1" spc="-8" dirty="0">
                <a:latin typeface="Arial"/>
                <a:cs typeface="Arial"/>
              </a:rPr>
              <a:t>7,2</a:t>
            </a:r>
            <a:endParaRPr sz="1300">
              <a:latin typeface="Arial"/>
              <a:cs typeface="Arial"/>
            </a:endParaRPr>
          </a:p>
          <a:p>
            <a:pPr marL="78936">
              <a:spcBef>
                <a:spcPts val="215"/>
              </a:spcBef>
            </a:pPr>
            <a:r>
              <a:rPr sz="1300" b="1" spc="-8" dirty="0">
                <a:latin typeface="Arial"/>
                <a:cs typeface="Arial"/>
              </a:rPr>
              <a:t>5,5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0319">
              <a:spcBef>
                <a:spcPts val="1118"/>
              </a:spcBef>
              <a:tabLst>
                <a:tab pos="1078277" algn="l"/>
                <a:tab pos="2146750" algn="l"/>
                <a:tab pos="3215224" algn="l"/>
                <a:tab pos="4283181" algn="l"/>
                <a:tab pos="5351655" algn="l"/>
              </a:tabLst>
            </a:pP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1</a:t>
            </a:r>
            <a:r>
              <a:rPr sz="1300" b="1" spc="-8" dirty="0">
                <a:latin typeface="Arial"/>
                <a:cs typeface="Arial"/>
              </a:rPr>
              <a:t>9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0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1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2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3</a:t>
            </a:r>
            <a:r>
              <a:rPr sz="1300" b="1" dirty="0">
                <a:latin typeface="Arial"/>
                <a:cs typeface="Arial"/>
              </a:rPr>
              <a:t>	</a:t>
            </a:r>
            <a:r>
              <a:rPr sz="1300" b="1" spc="-8" dirty="0">
                <a:latin typeface="Arial"/>
                <a:cs typeface="Arial"/>
              </a:rPr>
              <a:t>20</a:t>
            </a:r>
            <a:r>
              <a:rPr sz="1300" b="1" dirty="0">
                <a:latin typeface="Arial"/>
                <a:cs typeface="Arial"/>
              </a:rPr>
              <a:t>2</a:t>
            </a:r>
            <a:r>
              <a:rPr sz="1300" b="1" spc="-8" dirty="0"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34106" y="1783990"/>
            <a:ext cx="25023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/>
            <a:r>
              <a:rPr sz="1300" b="1" spc="-8" dirty="0">
                <a:latin typeface="Arial"/>
                <a:cs typeface="Arial"/>
              </a:rPr>
              <a:t>9,0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88373" y="1795341"/>
            <a:ext cx="25023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/>
            <a:r>
              <a:rPr sz="1300" b="1" spc="-8" dirty="0">
                <a:latin typeface="Arial"/>
                <a:cs typeface="Arial"/>
              </a:rPr>
              <a:t>8,6</a:t>
            </a:r>
            <a:endParaRPr sz="13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12911" y="1474944"/>
            <a:ext cx="134504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127" algn="r">
              <a:lnSpc>
                <a:spcPts val="1397"/>
              </a:lnSpc>
            </a:pPr>
            <a:r>
              <a:rPr sz="1300" b="1" spc="-77" dirty="0">
                <a:latin typeface="Arial"/>
                <a:cs typeface="Arial"/>
              </a:rPr>
              <a:t>1</a:t>
            </a:r>
            <a:r>
              <a:rPr sz="1300" b="1" spc="-8" dirty="0">
                <a:latin typeface="Arial"/>
                <a:cs typeface="Arial"/>
              </a:rPr>
              <a:t>1,1</a:t>
            </a:r>
            <a:endParaRPr sz="1300">
              <a:latin typeface="Arial"/>
              <a:cs typeface="Arial"/>
            </a:endParaRPr>
          </a:p>
          <a:p>
            <a:pPr marL="10319">
              <a:lnSpc>
                <a:spcPts val="1397"/>
              </a:lnSpc>
            </a:pPr>
            <a:r>
              <a:rPr sz="1300" b="1" spc="-8" dirty="0">
                <a:latin typeface="Arial"/>
                <a:cs typeface="Arial"/>
              </a:rPr>
              <a:t>9,8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07517" y="4119779"/>
            <a:ext cx="818792" cy="224433"/>
          </a:xfrm>
          <a:custGeom>
            <a:avLst/>
            <a:gdLst/>
            <a:ahLst/>
            <a:cxnLst/>
            <a:rect l="l" t="t" r="r" b="b"/>
            <a:pathLst>
              <a:path w="1007745" h="276225">
                <a:moveTo>
                  <a:pt x="0" y="275843"/>
                </a:moveTo>
                <a:lnTo>
                  <a:pt x="1007363" y="275843"/>
                </a:lnTo>
                <a:lnTo>
                  <a:pt x="100736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7" name="object 37"/>
          <p:cNvSpPr/>
          <p:nvPr/>
        </p:nvSpPr>
        <p:spPr>
          <a:xfrm>
            <a:off x="4326002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8" name="object 38"/>
          <p:cNvSpPr/>
          <p:nvPr/>
        </p:nvSpPr>
        <p:spPr>
          <a:xfrm>
            <a:off x="4444873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39" name="object 39"/>
          <p:cNvSpPr/>
          <p:nvPr/>
        </p:nvSpPr>
        <p:spPr>
          <a:xfrm>
            <a:off x="4563746" y="4119779"/>
            <a:ext cx="119182" cy="224433"/>
          </a:xfrm>
          <a:custGeom>
            <a:avLst/>
            <a:gdLst/>
            <a:ahLst/>
            <a:cxnLst/>
            <a:rect l="l" t="t" r="r" b="b"/>
            <a:pathLst>
              <a:path w="146685" h="276225">
                <a:moveTo>
                  <a:pt x="0" y="275843"/>
                </a:moveTo>
                <a:lnTo>
                  <a:pt x="146303" y="275843"/>
                </a:lnTo>
                <a:lnTo>
                  <a:pt x="146303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0" name="object 40"/>
          <p:cNvSpPr/>
          <p:nvPr/>
        </p:nvSpPr>
        <p:spPr>
          <a:xfrm>
            <a:off x="4682618" y="4119779"/>
            <a:ext cx="349290" cy="224433"/>
          </a:xfrm>
          <a:custGeom>
            <a:avLst/>
            <a:gdLst/>
            <a:ahLst/>
            <a:cxnLst/>
            <a:rect l="l" t="t" r="r" b="b"/>
            <a:pathLst>
              <a:path w="429895" h="276225">
                <a:moveTo>
                  <a:pt x="0" y="275843"/>
                </a:moveTo>
                <a:lnTo>
                  <a:pt x="429768" y="275843"/>
                </a:lnTo>
                <a:lnTo>
                  <a:pt x="429768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1" name="object 41"/>
          <p:cNvSpPr/>
          <p:nvPr/>
        </p:nvSpPr>
        <p:spPr>
          <a:xfrm>
            <a:off x="5031803" y="4119779"/>
            <a:ext cx="662464" cy="224433"/>
          </a:xfrm>
          <a:custGeom>
            <a:avLst/>
            <a:gdLst/>
            <a:ahLst/>
            <a:cxnLst/>
            <a:rect l="l" t="t" r="r" b="b"/>
            <a:pathLst>
              <a:path w="815339" h="276225">
                <a:moveTo>
                  <a:pt x="0" y="275843"/>
                </a:moveTo>
                <a:lnTo>
                  <a:pt x="815339" y="275843"/>
                </a:lnTo>
                <a:lnTo>
                  <a:pt x="815339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2" name="object 42"/>
          <p:cNvSpPr txBox="1"/>
          <p:nvPr/>
        </p:nvSpPr>
        <p:spPr>
          <a:xfrm>
            <a:off x="1178623" y="3009564"/>
            <a:ext cx="6866258" cy="1299458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63" dirty="0">
                <a:cs typeface="Tahoma"/>
              </a:rPr>
              <a:t>М</a:t>
            </a:r>
            <a:r>
              <a:rPr sz="1463" spc="4" dirty="0">
                <a:cs typeface="Tahoma"/>
              </a:rPr>
              <a:t>и</a:t>
            </a:r>
            <a:r>
              <a:rPr sz="1463" spc="-8" dirty="0">
                <a:cs typeface="Tahoma"/>
              </a:rPr>
              <a:t>н</a:t>
            </a:r>
            <a:r>
              <a:rPr sz="1463" spc="4" dirty="0">
                <a:cs typeface="Tahoma"/>
              </a:rPr>
              <a:t>и</a:t>
            </a:r>
            <a:r>
              <a:rPr sz="1463" dirty="0">
                <a:cs typeface="Tahoma"/>
              </a:rPr>
              <a:t>мальный</a:t>
            </a:r>
            <a:r>
              <a:rPr sz="1463" spc="-8" dirty="0">
                <a:cs typeface="Tahoma"/>
              </a:rPr>
              <a:t> н</a:t>
            </a:r>
            <a:r>
              <a:rPr sz="1463" dirty="0">
                <a:cs typeface="Tahoma"/>
              </a:rPr>
              <a:t>орматив</a:t>
            </a:r>
          </a:p>
          <a:p>
            <a:pPr marL="69134" marR="65006" algn="ctr">
              <a:lnSpc>
                <a:spcPct val="120000"/>
              </a:lnSpc>
            </a:pPr>
            <a:r>
              <a:rPr sz="1463" spc="-8" dirty="0">
                <a:cs typeface="Tahoma"/>
              </a:rPr>
              <a:t>б</a:t>
            </a:r>
            <a:r>
              <a:rPr sz="1463" dirty="0">
                <a:cs typeface="Tahoma"/>
              </a:rPr>
              <a:t>юджетн</a:t>
            </a:r>
            <a:r>
              <a:rPr sz="1463" spc="-12" dirty="0">
                <a:cs typeface="Tahoma"/>
              </a:rPr>
              <a:t>о</a:t>
            </a:r>
            <a:r>
              <a:rPr sz="1463" dirty="0">
                <a:cs typeface="Tahoma"/>
              </a:rPr>
              <a:t>й</a:t>
            </a:r>
            <a:r>
              <a:rPr sz="1463" spc="-8" dirty="0">
                <a:cs typeface="Tahoma"/>
              </a:rPr>
              <a:t> </a:t>
            </a:r>
            <a:r>
              <a:rPr sz="1463" dirty="0">
                <a:cs typeface="Tahoma"/>
              </a:rPr>
              <a:t>о</a:t>
            </a:r>
            <a:r>
              <a:rPr sz="1463" spc="-12" dirty="0">
                <a:cs typeface="Tahoma"/>
              </a:rPr>
              <a:t>б</a:t>
            </a:r>
            <a:r>
              <a:rPr sz="1463" dirty="0">
                <a:cs typeface="Tahoma"/>
              </a:rPr>
              <a:t>еспече</a:t>
            </a:r>
            <a:r>
              <a:rPr sz="1463" spc="-8" dirty="0">
                <a:cs typeface="Tahoma"/>
              </a:rPr>
              <a:t>нн</a:t>
            </a:r>
            <a:r>
              <a:rPr sz="1463" dirty="0">
                <a:cs typeface="Tahoma"/>
              </a:rPr>
              <a:t>о</a:t>
            </a:r>
            <a:r>
              <a:rPr sz="1463" spc="-8" dirty="0">
                <a:cs typeface="Tahoma"/>
              </a:rPr>
              <a:t>с</a:t>
            </a:r>
            <a:r>
              <a:rPr sz="1463" dirty="0">
                <a:cs typeface="Tahoma"/>
              </a:rPr>
              <a:t>ти</a:t>
            </a:r>
            <a:r>
              <a:rPr sz="1463" spc="8" dirty="0">
                <a:cs typeface="Tahoma"/>
              </a:rPr>
              <a:t> </a:t>
            </a:r>
            <a:r>
              <a:rPr sz="1463" dirty="0">
                <a:cs typeface="Tahoma"/>
              </a:rPr>
              <a:t>расх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дов </a:t>
            </a:r>
            <a:r>
              <a:rPr sz="1463" dirty="0" err="1">
                <a:cs typeface="Tahoma"/>
              </a:rPr>
              <a:t>на</a:t>
            </a:r>
            <a:r>
              <a:rPr sz="1463" dirty="0">
                <a:cs typeface="Tahoma"/>
              </a:rPr>
              <a:t> </a:t>
            </a:r>
            <a:r>
              <a:rPr sz="1463" dirty="0" err="1">
                <a:cs typeface="Tahoma"/>
              </a:rPr>
              <a:t>здр</a:t>
            </a:r>
            <a:r>
              <a:rPr sz="1463" spc="4" dirty="0" err="1">
                <a:cs typeface="Tahoma"/>
              </a:rPr>
              <a:t>а</a:t>
            </a:r>
            <a:r>
              <a:rPr sz="1463" dirty="0" err="1">
                <a:cs typeface="Tahoma"/>
              </a:rPr>
              <a:t>во</a:t>
            </a:r>
            <a:r>
              <a:rPr sz="1463" spc="-8" dirty="0" err="1">
                <a:cs typeface="Tahoma"/>
              </a:rPr>
              <a:t>о</a:t>
            </a:r>
            <a:r>
              <a:rPr sz="1463" dirty="0" err="1">
                <a:cs typeface="Tahoma"/>
              </a:rPr>
              <a:t>хране</a:t>
            </a:r>
            <a:r>
              <a:rPr sz="1463" spc="-8" dirty="0" err="1">
                <a:cs typeface="Tahoma"/>
              </a:rPr>
              <a:t>н</a:t>
            </a:r>
            <a:r>
              <a:rPr sz="1463" spc="4" dirty="0" err="1">
                <a:cs typeface="Tahoma"/>
              </a:rPr>
              <a:t>и</a:t>
            </a:r>
            <a:r>
              <a:rPr sz="1463" dirty="0" err="1">
                <a:cs typeface="Tahoma"/>
              </a:rPr>
              <a:t>е</a:t>
            </a:r>
            <a:endParaRPr lang="ru-RU" sz="1716" spc="8" dirty="0">
              <a:cs typeface="Tahoma"/>
            </a:endParaRPr>
          </a:p>
          <a:p>
            <a:pPr marL="69134" marR="65006" algn="ctr">
              <a:lnSpc>
                <a:spcPct val="120000"/>
              </a:lnSpc>
            </a:pPr>
            <a:r>
              <a:rPr sz="1463" dirty="0">
                <a:cs typeface="Tahoma"/>
              </a:rPr>
              <a:t>в расчете </a:t>
            </a:r>
            <a:r>
              <a:rPr sz="1463" spc="-8" dirty="0">
                <a:cs typeface="Tahoma"/>
              </a:rPr>
              <a:t>н</a:t>
            </a:r>
            <a:r>
              <a:rPr sz="1463" dirty="0">
                <a:cs typeface="Tahoma"/>
              </a:rPr>
              <a:t>а одн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го ж</a:t>
            </a:r>
            <a:r>
              <a:rPr sz="1463" spc="4" dirty="0">
                <a:cs typeface="Tahoma"/>
              </a:rPr>
              <a:t>и</a:t>
            </a:r>
            <a:r>
              <a:rPr sz="1463" dirty="0">
                <a:cs typeface="Tahoma"/>
              </a:rPr>
              <a:t>теля</a:t>
            </a:r>
          </a:p>
          <a:p>
            <a:pPr marL="1468829" marR="1463670" algn="ctr">
              <a:lnSpc>
                <a:spcPts val="2105"/>
              </a:lnSpc>
              <a:spcBef>
                <a:spcPts val="130"/>
              </a:spcBef>
            </a:pPr>
            <a:r>
              <a:rPr sz="1463" dirty="0" err="1">
                <a:cs typeface="Tahoma"/>
              </a:rPr>
              <a:t>за</a:t>
            </a:r>
            <a:r>
              <a:rPr sz="1463" spc="4" dirty="0">
                <a:cs typeface="Tahoma"/>
              </a:rPr>
              <a:t> </a:t>
            </a:r>
            <a:r>
              <a:rPr sz="1463" dirty="0">
                <a:cs typeface="Tahoma"/>
              </a:rPr>
              <a:t>202</a:t>
            </a:r>
            <a:r>
              <a:rPr lang="ru-RU" sz="1463" dirty="0">
                <a:cs typeface="Tahoma"/>
              </a:rPr>
              <a:t>4</a:t>
            </a:r>
            <a:r>
              <a:rPr sz="1463" spc="8" dirty="0">
                <a:cs typeface="Tahoma"/>
              </a:rPr>
              <a:t> </a:t>
            </a:r>
            <a:r>
              <a:rPr sz="1463" dirty="0">
                <a:cs typeface="Tahoma"/>
              </a:rPr>
              <a:t>г</a:t>
            </a:r>
            <a:r>
              <a:rPr sz="1463" spc="-8" dirty="0">
                <a:cs typeface="Tahoma"/>
              </a:rPr>
              <a:t>о</a:t>
            </a:r>
            <a:r>
              <a:rPr sz="1463" dirty="0">
                <a:cs typeface="Tahoma"/>
              </a:rPr>
              <a:t>д </a:t>
            </a:r>
            <a:r>
              <a:rPr sz="1463" spc="4" dirty="0">
                <a:cs typeface="Tahoma"/>
              </a:rPr>
              <a:t>п</a:t>
            </a:r>
            <a:r>
              <a:rPr sz="1463" dirty="0">
                <a:cs typeface="Tahoma"/>
              </a:rPr>
              <a:t>о</a:t>
            </a:r>
            <a:r>
              <a:rPr sz="1463" spc="-17" dirty="0">
                <a:cs typeface="Tahoma"/>
              </a:rPr>
              <a:t> </a:t>
            </a:r>
            <a:r>
              <a:rPr sz="1463" dirty="0">
                <a:cs typeface="Tahoma"/>
              </a:rPr>
              <a:t>о</a:t>
            </a:r>
            <a:r>
              <a:rPr sz="1463" spc="-12" dirty="0">
                <a:cs typeface="Tahoma"/>
              </a:rPr>
              <a:t>б</a:t>
            </a:r>
            <a:r>
              <a:rPr sz="1463" dirty="0">
                <a:cs typeface="Tahoma"/>
              </a:rPr>
              <a:t>ластям</a:t>
            </a:r>
            <a:r>
              <a:rPr sz="1463" spc="4" dirty="0">
                <a:cs typeface="Tahoma"/>
              </a:rPr>
              <a:t> </a:t>
            </a:r>
            <a:r>
              <a:rPr sz="1463" dirty="0">
                <a:cs typeface="Tahoma"/>
              </a:rPr>
              <a:t>и</a:t>
            </a:r>
            <a:r>
              <a:rPr sz="1463" spc="-8" dirty="0">
                <a:cs typeface="Tahoma"/>
              </a:rPr>
              <a:t> </a:t>
            </a:r>
            <a:r>
              <a:rPr sz="1463" dirty="0">
                <a:cs typeface="Tahoma"/>
              </a:rPr>
              <a:t>г.</a:t>
            </a:r>
            <a:r>
              <a:rPr sz="1463" spc="12" dirty="0">
                <a:cs typeface="Tahoma"/>
              </a:rPr>
              <a:t> </a:t>
            </a:r>
            <a:r>
              <a:rPr sz="1463" dirty="0">
                <a:cs typeface="Tahoma"/>
              </a:rPr>
              <a:t>М</a:t>
            </a:r>
            <a:r>
              <a:rPr sz="1463" spc="4" dirty="0">
                <a:cs typeface="Tahoma"/>
              </a:rPr>
              <a:t>и</a:t>
            </a:r>
            <a:r>
              <a:rPr sz="1463" spc="-8" dirty="0">
                <a:cs typeface="Tahoma"/>
              </a:rPr>
              <a:t>н</a:t>
            </a:r>
            <a:r>
              <a:rPr sz="1463" dirty="0">
                <a:cs typeface="Tahoma"/>
              </a:rPr>
              <a:t>ску </a:t>
            </a:r>
            <a:r>
              <a:rPr sz="1463" dirty="0" err="1">
                <a:cs typeface="Tahoma"/>
              </a:rPr>
              <a:t>с</a:t>
            </a:r>
            <a:r>
              <a:rPr sz="1463" spc="-8" dirty="0" err="1">
                <a:cs typeface="Tahoma"/>
              </a:rPr>
              <a:t>о</a:t>
            </a:r>
            <a:r>
              <a:rPr sz="1463" dirty="0" err="1">
                <a:cs typeface="Tahoma"/>
              </a:rPr>
              <a:t>став</a:t>
            </a:r>
            <a:r>
              <a:rPr sz="1463" spc="8" dirty="0" err="1">
                <a:cs typeface="Tahoma"/>
              </a:rPr>
              <a:t>и</a:t>
            </a:r>
            <a:r>
              <a:rPr sz="1463" dirty="0" err="1">
                <a:cs typeface="Tahoma"/>
              </a:rPr>
              <a:t>л</a:t>
            </a:r>
            <a:r>
              <a:rPr sz="1463" spc="-12" dirty="0">
                <a:cs typeface="Tahoma"/>
              </a:rPr>
              <a:t> </a:t>
            </a:r>
            <a:r>
              <a:rPr lang="ru-RU" sz="1463" b="1" spc="-8" dirty="0">
                <a:cs typeface="Tahoma"/>
              </a:rPr>
              <a:t>1014</a:t>
            </a:r>
            <a:r>
              <a:rPr sz="1463" b="1" spc="-8" dirty="0">
                <a:cs typeface="Tahoma"/>
              </a:rPr>
              <a:t>,</a:t>
            </a:r>
            <a:r>
              <a:rPr lang="ru-RU" sz="1463" b="1" spc="-8" dirty="0">
                <a:cs typeface="Tahoma"/>
              </a:rPr>
              <a:t>43</a:t>
            </a:r>
            <a:r>
              <a:rPr sz="1463" b="1" spc="-4" dirty="0">
                <a:cs typeface="Tahoma"/>
              </a:rPr>
              <a:t> </a:t>
            </a:r>
            <a:r>
              <a:rPr sz="1463" dirty="0">
                <a:cs typeface="Tahoma"/>
              </a:rPr>
              <a:t>рублей</a:t>
            </a:r>
          </a:p>
        </p:txBody>
      </p:sp>
      <p:sp>
        <p:nvSpPr>
          <p:cNvPr id="43" name="object 43"/>
          <p:cNvSpPr/>
          <p:nvPr/>
        </p:nvSpPr>
        <p:spPr>
          <a:xfrm>
            <a:off x="5694268" y="4119779"/>
            <a:ext cx="58301" cy="224433"/>
          </a:xfrm>
          <a:custGeom>
            <a:avLst/>
            <a:gdLst/>
            <a:ahLst/>
            <a:cxnLst/>
            <a:rect l="l" t="t" r="r" b="b"/>
            <a:pathLst>
              <a:path w="71754" h="276225">
                <a:moveTo>
                  <a:pt x="0" y="275843"/>
                </a:moveTo>
                <a:lnTo>
                  <a:pt x="71627" y="275843"/>
                </a:lnTo>
                <a:lnTo>
                  <a:pt x="71627" y="0"/>
                </a:lnTo>
                <a:lnTo>
                  <a:pt x="0" y="0"/>
                </a:lnTo>
                <a:lnTo>
                  <a:pt x="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5" name="object 45"/>
          <p:cNvSpPr/>
          <p:nvPr/>
        </p:nvSpPr>
        <p:spPr>
          <a:xfrm>
            <a:off x="7423690" y="911875"/>
            <a:ext cx="302132" cy="41729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16"/>
          </a:p>
        </p:txBody>
      </p:sp>
      <p:sp>
        <p:nvSpPr>
          <p:cNvPr id="46" name="object 46"/>
          <p:cNvSpPr txBox="1"/>
          <p:nvPr/>
        </p:nvSpPr>
        <p:spPr>
          <a:xfrm>
            <a:off x="1082609" y="600059"/>
            <a:ext cx="6962273" cy="711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9" algn="ctr">
              <a:lnSpc>
                <a:spcPct val="150000"/>
              </a:lnSpc>
            </a:pPr>
            <a:r>
              <a:rPr sz="1625" b="1" dirty="0">
                <a:cs typeface="Arial"/>
              </a:rPr>
              <a:t>ФИ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СИ</a:t>
            </a:r>
            <a:r>
              <a:rPr sz="1625" b="1" spc="-37" dirty="0">
                <a:cs typeface="Arial"/>
              </a:rPr>
              <a:t>Р</a:t>
            </a:r>
            <a:r>
              <a:rPr sz="1625" b="1" dirty="0">
                <a:cs typeface="Arial"/>
              </a:rPr>
              <a:t>О</a:t>
            </a:r>
            <a:r>
              <a:rPr sz="1625" b="1" spc="-53" dirty="0">
                <a:cs typeface="Arial"/>
              </a:rPr>
              <a:t>В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ИЕ</a:t>
            </a:r>
            <a:endParaRPr lang="ru-RU" sz="1625" b="1" spc="8" dirty="0">
              <a:cs typeface="Arial"/>
            </a:endParaRPr>
          </a:p>
          <a:p>
            <a:pPr marL="10319" algn="ctr">
              <a:lnSpc>
                <a:spcPct val="150000"/>
              </a:lnSpc>
            </a:pPr>
            <a:r>
              <a:rPr sz="1625" b="1" dirty="0">
                <a:cs typeface="Arial"/>
              </a:rPr>
              <a:t>СИ</a:t>
            </a:r>
            <a:r>
              <a:rPr sz="1625" b="1" spc="-61" dirty="0">
                <a:cs typeface="Arial"/>
              </a:rPr>
              <a:t>С</a:t>
            </a:r>
            <a:r>
              <a:rPr sz="1625" b="1" spc="8" dirty="0">
                <a:cs typeface="Arial"/>
              </a:rPr>
              <a:t>Т</a:t>
            </a:r>
            <a:r>
              <a:rPr sz="1625" b="1" dirty="0">
                <a:cs typeface="Arial"/>
              </a:rPr>
              <a:t>ЕМЫ</a:t>
            </a:r>
            <a:r>
              <a:rPr sz="1625" b="1" spc="-12" dirty="0">
                <a:cs typeface="Arial"/>
              </a:rPr>
              <a:t> </a:t>
            </a:r>
            <a:r>
              <a:rPr sz="1625" b="1" dirty="0">
                <a:cs typeface="Arial"/>
              </a:rPr>
              <a:t>З</a:t>
            </a:r>
            <a:r>
              <a:rPr sz="1625" b="1" spc="4" dirty="0">
                <a:cs typeface="Arial"/>
              </a:rPr>
              <a:t>Д</a:t>
            </a:r>
            <a:r>
              <a:rPr sz="1625" b="1" spc="-101" dirty="0">
                <a:cs typeface="Arial"/>
              </a:rPr>
              <a:t>Р</a:t>
            </a:r>
            <a:r>
              <a:rPr sz="1625" b="1" dirty="0">
                <a:cs typeface="Arial"/>
              </a:rPr>
              <a:t>А</a:t>
            </a:r>
            <a:r>
              <a:rPr sz="1625" b="1" spc="-53" dirty="0">
                <a:cs typeface="Arial"/>
              </a:rPr>
              <a:t>В</a:t>
            </a:r>
            <a:r>
              <a:rPr sz="1625" b="1" dirty="0">
                <a:cs typeface="Arial"/>
              </a:rPr>
              <a:t>О</a:t>
            </a:r>
            <a:r>
              <a:rPr sz="1625" b="1" spc="-69" dirty="0">
                <a:cs typeface="Arial"/>
              </a:rPr>
              <a:t>О</a:t>
            </a:r>
            <a:r>
              <a:rPr sz="1625" b="1" dirty="0">
                <a:cs typeface="Arial"/>
              </a:rPr>
              <a:t>Х</a:t>
            </a:r>
            <a:r>
              <a:rPr sz="1625" b="1" spc="-101" dirty="0">
                <a:cs typeface="Arial"/>
              </a:rPr>
              <a:t>Р</a:t>
            </a:r>
            <a:r>
              <a:rPr sz="1625" b="1" dirty="0">
                <a:cs typeface="Arial"/>
              </a:rPr>
              <a:t>А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Е</a:t>
            </a:r>
            <a:r>
              <a:rPr sz="1625" b="1" spc="-8" dirty="0">
                <a:cs typeface="Arial"/>
              </a:rPr>
              <a:t>Н</a:t>
            </a:r>
            <a:r>
              <a:rPr sz="1625" b="1" dirty="0">
                <a:cs typeface="Arial"/>
              </a:rPr>
              <a:t>ИЯ, </a:t>
            </a:r>
            <a:r>
              <a:rPr sz="1625" b="1" spc="-8" dirty="0">
                <a:cs typeface="Arial"/>
              </a:rPr>
              <a:t> </a:t>
            </a:r>
            <a:r>
              <a:rPr sz="1625" b="1" dirty="0">
                <a:cs typeface="Arial"/>
              </a:rPr>
              <a:t>МЛ</a:t>
            </a:r>
            <a:r>
              <a:rPr sz="1625" b="1" spc="-106" dirty="0">
                <a:cs typeface="Arial"/>
              </a:rPr>
              <a:t>Р</a:t>
            </a:r>
            <a:r>
              <a:rPr sz="1625" b="1" dirty="0">
                <a:cs typeface="Arial"/>
              </a:rPr>
              <a:t>Д.</a:t>
            </a:r>
            <a:r>
              <a:rPr sz="1625" b="1" spc="4" dirty="0">
                <a:cs typeface="Arial"/>
              </a:rPr>
              <a:t> </a:t>
            </a:r>
            <a:r>
              <a:rPr sz="1625" b="1" spc="-32" dirty="0">
                <a:cs typeface="Arial"/>
              </a:rPr>
              <a:t>Р</a:t>
            </a:r>
            <a:r>
              <a:rPr sz="1625" b="1" dirty="0">
                <a:cs typeface="Arial"/>
              </a:rPr>
              <a:t>У</a:t>
            </a:r>
            <a:r>
              <a:rPr sz="1625" b="1" spc="-12" dirty="0">
                <a:cs typeface="Arial"/>
              </a:rPr>
              <a:t>Б</a:t>
            </a:r>
            <a:r>
              <a:rPr sz="1625" b="1" dirty="0"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9C8421-6035-4D96-970F-CD90B470B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62483"/>
            <a:ext cx="8064896" cy="44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5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564E63-8F75-49F5-BD80-AE3285EEE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23478"/>
            <a:ext cx="84969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6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3A3694-A379-464D-8635-DA96240A1C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23478"/>
            <a:ext cx="806489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8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325325-0D4C-491D-B9BF-6C391C167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339502"/>
            <a:ext cx="784887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4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DB3043-BC16-4C56-B7DA-D89AAE0FE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267494"/>
            <a:ext cx="78488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DCBFFA-E84D-45B2-B593-599B4CC201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303498"/>
            <a:ext cx="74168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8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E9E0A8-F54B-435A-ACD8-59AFEE8BBA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375506"/>
            <a:ext cx="7632848" cy="45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65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</TotalTime>
  <Words>52</Words>
  <Application>Microsoft Office PowerPoint</Application>
  <PresentationFormat>Экран (16:9)</PresentationFormat>
  <Paragraphs>14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Palatino Linotype</vt:lpstr>
      <vt:lpstr>Tahoma</vt:lpstr>
      <vt:lpstr>Times New Roman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Ткачук Ольга Владиславовна</cp:lastModifiedBy>
  <cp:revision>280</cp:revision>
  <cp:lastPrinted>2024-01-26T16:36:43Z</cp:lastPrinted>
  <dcterms:created xsi:type="dcterms:W3CDTF">2024-01-16T06:52:37Z</dcterms:created>
  <dcterms:modified xsi:type="dcterms:W3CDTF">2025-05-13T06:24:55Z</dcterms:modified>
</cp:coreProperties>
</file>